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51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Google Sans" pitchFamily="2" charset="0"/>
      <p:regular r:id="rId56"/>
      <p:bold r:id="rId57"/>
      <p:italic r:id="rId58"/>
      <p:boldItalic r:id="rId59"/>
    </p:embeddedFont>
    <p:embeddedFont>
      <p:font typeface="Google Sans Medium" pitchFamily="2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Raleway" pitchFamily="2" charset="77"/>
      <p:regular r:id="rId68"/>
      <p:bold r:id="rId69"/>
      <p:italic r:id="rId70"/>
      <p:boldItalic r:id="rId71"/>
    </p:embeddedFont>
    <p:embeddedFont>
      <p:font typeface="Raleway Light" pitchFamily="2" charset="77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  <p:embeddedFont>
      <p:font typeface="Roboto Mono" pitchFamily="49" charset="0"/>
      <p:regular r:id="rId80"/>
      <p:bold r:id="rId81"/>
      <p:italic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font" Target="fonts/font29.fntdata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5.fntdata"/><Relationship Id="rId87" Type="http://schemas.openxmlformats.org/officeDocument/2006/relationships/tableStyles" Target="tableStyles.xml"/><Relationship Id="rId61" Type="http://schemas.openxmlformats.org/officeDocument/2006/relationships/font" Target="fonts/font10.fntdata"/><Relationship Id="rId82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ca0516f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ca0516f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ca0516fc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ca0516fc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hyperlink" Target="http://toe.lt/1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toe.lt/10" TargetMode="External"/><Relationship Id="rId5" Type="http://schemas.openxmlformats.org/officeDocument/2006/relationships/hyperlink" Target="https://amzn.to/35IjLrV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toe.lt/12" TargetMode="External"/><Relationship Id="rId7" Type="http://schemas.openxmlformats.org/officeDocument/2006/relationships/hyperlink" Target="http://toe.lt/1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toe.lt/15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U. Michelucci (TOELT)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#1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50" y="1980550"/>
            <a:ext cx="847750" cy="1296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50" y="3366500"/>
            <a:ext cx="847750" cy="128792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1276950" y="676100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Advanced Applied Deep Learning with TensorFlow 2 </a:t>
            </a:r>
          </a:p>
          <a:p>
            <a:pPr lvl="0">
              <a:lnSpc>
                <a:spcPct val="115000"/>
              </a:lnSpc>
            </a:pP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  <a:hlinkClick r:id="rId5"/>
              </a:rPr>
              <a:t>https://amzn.to/35IjLrV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Advanced Applied Deep Learning 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- Convolutional Neural Networks and Object Detection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6"/>
              </a:rPr>
              <a:t>http://toe.lt/10</a:t>
            </a: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309100" y="3326900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Learn Keras for Deep Neural Networks - A Fast-Track Approach to Modern Deep Learning with Python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Moolayil, Jojo John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http://toe.lt/11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0280F1-CBAA-2C47-BDD7-25AC66D76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50" y="562201"/>
            <a:ext cx="847750" cy="1224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#2</a:t>
            </a: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1295400" y="595682"/>
            <a:ext cx="78045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Machine Learning with Scikit-Learn, Keras, and TensorFlow: 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Concepts, Tools, and Techniques to Build Intelligent Systems (2nd Ed.)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Aurelien Geron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http://toe.lt/12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309100" y="3376311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Neural Networks with TensorFlow 2.0: Understand TensorFlow, from static graph to eager execution, and design neural networks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Paolo Galeone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4"/>
              </a:rPr>
              <a:t>http://toe.lt/15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838" y="738625"/>
            <a:ext cx="833166" cy="10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863" y="1980550"/>
            <a:ext cx="817129" cy="12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Neural Networks: A Systematic Introduction </a:t>
            </a: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Raul Rojas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http://toe.lt/13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3138" y="3402225"/>
            <a:ext cx="9906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2776</Words>
  <Application>Microsoft Macintosh PowerPoint</Application>
  <PresentationFormat>On-screen Show (16:9)</PresentationFormat>
  <Paragraphs>306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Consolas</vt:lpstr>
      <vt:lpstr>Courier New</vt:lpstr>
      <vt:lpstr>Lato</vt:lpstr>
      <vt:lpstr>Roboto</vt:lpstr>
      <vt:lpstr>Raleway Light</vt:lpstr>
      <vt:lpstr>Google Sans</vt:lpstr>
      <vt:lpstr>Google Sans Medium</vt:lpstr>
      <vt:lpstr>Raleway</vt:lpstr>
      <vt:lpstr>Roboto Mono</vt:lpstr>
      <vt:lpstr>Arial</vt:lpstr>
      <vt:lpstr>Streamline</vt:lpstr>
      <vt:lpstr>Short Keras Introduction</vt:lpstr>
      <vt:lpstr>Books Suggestions #1</vt:lpstr>
      <vt:lpstr>Books Suggestions #2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TensorFlow implementation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Most used</vt:lpstr>
      <vt:lpstr>Example of custom layer</vt:lpstr>
      <vt:lpstr>Custom callback classes</vt:lpstr>
      <vt:lpstr>Introduction</vt:lpstr>
      <vt:lpstr>Custom Callback methods</vt:lpstr>
      <vt:lpstr>Callback during training</vt:lpstr>
      <vt:lpstr>Frequency of logging</vt:lpstr>
      <vt:lpstr>Pre-ready callbacks</vt:lpstr>
      <vt:lpstr>Multiple Callbacks</vt:lpstr>
      <vt:lpstr>Keras functional APIs</vt:lpstr>
      <vt:lpstr>Keras Functional APIs - an introduction</vt:lpstr>
      <vt:lpstr>Model definition</vt:lpstr>
      <vt:lpstr>Compiling and training remain the same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Umberto Michelucci</cp:lastModifiedBy>
  <cp:revision>4</cp:revision>
  <dcterms:modified xsi:type="dcterms:W3CDTF">2022-04-05T16:21:36Z</dcterms:modified>
</cp:coreProperties>
</file>